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7" r:id="rId4"/>
    <p:sldId id="259" r:id="rId5"/>
    <p:sldId id="264" r:id="rId6"/>
    <p:sldId id="266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Мастер-класс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Современный онлайн урок: электронный учебник или индивидуальное образование?»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429000"/>
            <a:ext cx="6984776" cy="2105247"/>
          </a:xfrm>
        </p:spPr>
        <p:txBody>
          <a:bodyPr>
            <a:normAutofit/>
          </a:bodyPr>
          <a:lstStyle/>
          <a:p>
            <a:r>
              <a:rPr lang="ru-RU" b="1" dirty="0"/>
              <a:t>Валерия Дмитриевна Кетова</a:t>
            </a:r>
            <a:r>
              <a:rPr lang="ru-RU" dirty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учитель информатики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МАОУ «Школа бизнеса и предпринимательства» г</a:t>
            </a:r>
            <a:r>
              <a:rPr lang="ru-RU" dirty="0" smtClean="0"/>
              <a:t>. Перми</a:t>
            </a:r>
            <a:endParaRPr lang="ru-RU" dirty="0"/>
          </a:p>
          <a:p>
            <a:r>
              <a:rPr lang="ru-RU" b="1" dirty="0" smtClean="0"/>
              <a:t>Сергей </a:t>
            </a:r>
            <a:r>
              <a:rPr lang="ru-RU" b="1" dirty="0"/>
              <a:t>Николаевич Веснин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 smtClean="0"/>
              <a:t>директор </a:t>
            </a:r>
            <a:r>
              <a:rPr lang="ru-RU" dirty="0"/>
              <a:t>МАОУ «СОШ </a:t>
            </a:r>
            <a:r>
              <a:rPr lang="ru-RU" dirty="0" smtClean="0"/>
              <a:t>№30» </a:t>
            </a:r>
            <a:r>
              <a:rPr lang="ru-RU" dirty="0"/>
              <a:t>г. Перми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8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…ребенок на длительном больничном</a:t>
            </a:r>
            <a:endParaRPr lang="en-US" dirty="0" smtClean="0"/>
          </a:p>
          <a:p>
            <a:r>
              <a:rPr lang="ru-RU" dirty="0" smtClean="0"/>
              <a:t>…учитель </a:t>
            </a:r>
            <a:r>
              <a:rPr lang="ru-RU" dirty="0"/>
              <a:t>на </a:t>
            </a:r>
            <a:r>
              <a:rPr lang="ru-RU" dirty="0" smtClean="0"/>
              <a:t>больничном</a:t>
            </a:r>
          </a:p>
          <a:p>
            <a:r>
              <a:rPr lang="ru-RU" dirty="0" smtClean="0"/>
              <a:t>…в школе (классе) карантин</a:t>
            </a:r>
          </a:p>
          <a:p>
            <a:r>
              <a:rPr lang="ru-RU" dirty="0" smtClean="0"/>
              <a:t>…тема за пределами школьной программы</a:t>
            </a:r>
          </a:p>
          <a:p>
            <a:r>
              <a:rPr lang="ru-RU" dirty="0" smtClean="0"/>
              <a:t>…тема усваивается учащимися с разной скоростью</a:t>
            </a:r>
          </a:p>
          <a:p>
            <a:r>
              <a:rPr lang="ru-RU" dirty="0" smtClean="0"/>
              <a:t>…тема нужна для индивидуального повторения</a:t>
            </a:r>
          </a:p>
          <a:p>
            <a:r>
              <a:rPr lang="en-US" dirty="0" smtClean="0"/>
              <a:t>…</a:t>
            </a:r>
            <a:r>
              <a:rPr lang="ru-RU" dirty="0" smtClean="0"/>
              <a:t>реализуем технологию «перевернутый класс»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32056"/>
            <a:ext cx="8964488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Онлайн обучение поможет нам если…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9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 реальном времени</a:t>
            </a:r>
          </a:p>
          <a:p>
            <a:r>
              <a:rPr lang="ru-RU" sz="3600" dirty="0" smtClean="0"/>
              <a:t>В записи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Онлайн урок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5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Общее описание</a:t>
            </a:r>
          </a:p>
          <a:p>
            <a:pPr algn="just"/>
            <a:r>
              <a:rPr lang="ru-RU" dirty="0" smtClean="0"/>
              <a:t>Не дает набора заранее разработанных материалов</a:t>
            </a:r>
          </a:p>
          <a:p>
            <a:pPr algn="just"/>
            <a:r>
              <a:rPr lang="ru-RU" dirty="0" smtClean="0"/>
              <a:t>Позволяет составлять свои собственные курсы и не претендует на авторские права</a:t>
            </a:r>
          </a:p>
          <a:p>
            <a:pPr algn="just"/>
            <a:r>
              <a:rPr lang="ru-RU" dirty="0" smtClean="0"/>
              <a:t>Как один из сервисов </a:t>
            </a:r>
            <a:r>
              <a:rPr lang="en-US" dirty="0" smtClean="0"/>
              <a:t>google</a:t>
            </a:r>
            <a:r>
              <a:rPr lang="ru-RU" dirty="0" smtClean="0"/>
              <a:t>, может работать во взаимосвязи с другими сервисами </a:t>
            </a:r>
            <a:r>
              <a:rPr lang="en-US" dirty="0" smtClean="0"/>
              <a:t>google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8328"/>
            <a:ext cx="9036496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Онлайн курс</a:t>
            </a:r>
            <a:br>
              <a:rPr lang="ru-RU" dirty="0" smtClean="0"/>
            </a:br>
            <a:r>
              <a:rPr lang="ru-RU" dirty="0" smtClean="0"/>
              <a:t> (на примере </a:t>
            </a:r>
            <a:r>
              <a:rPr lang="en-US" dirty="0" smtClean="0"/>
              <a:t>Google </a:t>
            </a:r>
            <a:r>
              <a:rPr lang="ru-RU" dirty="0" smtClean="0"/>
              <a:t>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4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675466"/>
            <a:ext cx="8064896" cy="38498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Характеристики курса</a:t>
            </a:r>
          </a:p>
          <a:p>
            <a:pPr algn="just"/>
            <a:r>
              <a:rPr lang="ru-RU" dirty="0" smtClean="0"/>
              <a:t>Курс состоит из ленты курса, в которой могут быть материалы, вопросы, задания, объявления, комментарии учащихся</a:t>
            </a:r>
          </a:p>
          <a:p>
            <a:pPr algn="just"/>
            <a:r>
              <a:rPr lang="ru-RU" dirty="0" smtClean="0"/>
              <a:t>Курс автоматически связывается с сервисом «</a:t>
            </a:r>
            <a:r>
              <a:rPr lang="en-US" dirty="0" smtClean="0"/>
              <a:t>google </a:t>
            </a:r>
            <a:r>
              <a:rPr lang="ru-RU" dirty="0" smtClean="0"/>
              <a:t>календарь»</a:t>
            </a:r>
          </a:p>
          <a:p>
            <a:pPr algn="just"/>
            <a:r>
              <a:rPr lang="ru-RU" dirty="0" smtClean="0"/>
              <a:t>Курс позволяет приглашать учащихся</a:t>
            </a:r>
          </a:p>
          <a:p>
            <a:pPr algn="just"/>
            <a:r>
              <a:rPr lang="ru-RU" dirty="0" smtClean="0"/>
              <a:t>Курс позволяет приглашать преподавателей для совместного составления и проведения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0" y="338328"/>
            <a:ext cx="903649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Онлайн курс</a:t>
            </a:r>
            <a:br>
              <a:rPr lang="ru-RU" smtClean="0"/>
            </a:br>
            <a:r>
              <a:rPr lang="ru-RU" smtClean="0"/>
              <a:t> (на примере </a:t>
            </a:r>
            <a:r>
              <a:rPr lang="en-US" smtClean="0"/>
              <a:t>Google </a:t>
            </a:r>
            <a:r>
              <a:rPr lang="ru-RU" smtClean="0"/>
              <a:t>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4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20888"/>
            <a:ext cx="8208912" cy="37052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Материалы курса</a:t>
            </a:r>
          </a:p>
          <a:p>
            <a:r>
              <a:rPr lang="ru-RU" dirty="0" smtClean="0"/>
              <a:t>Любые материалы с </a:t>
            </a:r>
            <a:r>
              <a:rPr lang="en-US" dirty="0" smtClean="0"/>
              <a:t>google </a:t>
            </a:r>
            <a:r>
              <a:rPr lang="ru-RU" dirty="0" smtClean="0"/>
              <a:t>– диска</a:t>
            </a:r>
          </a:p>
          <a:p>
            <a:r>
              <a:rPr lang="ru-RU" dirty="0" smtClean="0"/>
              <a:t>Любые материалы, скопированные с компьютера преподавателя</a:t>
            </a:r>
          </a:p>
          <a:p>
            <a:r>
              <a:rPr lang="ru-RU" dirty="0" smtClean="0"/>
              <a:t>Видео, опубликованное в </a:t>
            </a:r>
            <a:r>
              <a:rPr lang="en-US" dirty="0" smtClean="0"/>
              <a:t>YouTube</a:t>
            </a:r>
          </a:p>
          <a:p>
            <a:r>
              <a:rPr lang="ru-RU" dirty="0" smtClean="0"/>
              <a:t>Ссылки на материалы, доступные в сети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0" y="338328"/>
            <a:ext cx="903649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Онлайн курс</a:t>
            </a:r>
            <a:br>
              <a:rPr lang="ru-RU" smtClean="0"/>
            </a:br>
            <a:r>
              <a:rPr lang="ru-RU" smtClean="0"/>
              <a:t> (на примере </a:t>
            </a:r>
            <a:r>
              <a:rPr lang="en-US" smtClean="0"/>
              <a:t>Google </a:t>
            </a:r>
            <a:r>
              <a:rPr lang="ru-RU" smtClean="0"/>
              <a:t>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20888"/>
            <a:ext cx="8208912" cy="37052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Первый экран</a:t>
            </a:r>
            <a:endParaRPr lang="ru-RU" b="1" dirty="0" smtClean="0"/>
          </a:p>
          <a:p>
            <a:pPr algn="just"/>
            <a:r>
              <a:rPr lang="ru-RU" dirty="0" smtClean="0"/>
              <a:t>Рассмотрим работу педагога…</a:t>
            </a:r>
          </a:p>
          <a:p>
            <a:pPr algn="just"/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Второй экран</a:t>
            </a:r>
            <a:endParaRPr lang="ru-RU" b="1" dirty="0"/>
          </a:p>
          <a:p>
            <a:pPr algn="just"/>
            <a:r>
              <a:rPr lang="ru-RU" dirty="0"/>
              <a:t>Рассмотрим работу </a:t>
            </a:r>
            <a:r>
              <a:rPr lang="ru-RU" dirty="0" smtClean="0"/>
              <a:t>учащегося…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Обратите внимание на взаимодействие педагога и учащегося!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0" y="338328"/>
            <a:ext cx="903649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4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400</TotalTime>
  <Words>192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Мастер-класс Современный онлайн урок: электронный учебник или индивидуальное образование?»</vt:lpstr>
      <vt:lpstr>Онлайн обучение поможет нам если…</vt:lpstr>
      <vt:lpstr>Онлайн урок</vt:lpstr>
      <vt:lpstr>Онлайн курс  (на примере Google Класс)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Кетова</dc:creator>
  <cp:lastModifiedBy>Валерия Кетова</cp:lastModifiedBy>
  <cp:revision>26</cp:revision>
  <dcterms:created xsi:type="dcterms:W3CDTF">2018-03-25T14:28:08Z</dcterms:created>
  <dcterms:modified xsi:type="dcterms:W3CDTF">2018-11-25T18:36:31Z</dcterms:modified>
</cp:coreProperties>
</file>